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9" r:id="rId9"/>
    <p:sldId id="355" r:id="rId10"/>
    <p:sldId id="337" r:id="rId11"/>
    <p:sldId id="356" r:id="rId12"/>
    <p:sldId id="357" r:id="rId13"/>
    <p:sldId id="266" r:id="rId14"/>
    <p:sldId id="342" r:id="rId15"/>
    <p:sldId id="343" r:id="rId16"/>
    <p:sldId id="345" r:id="rId17"/>
    <p:sldId id="350" r:id="rId18"/>
    <p:sldId id="351" r:id="rId19"/>
    <p:sldId id="352" r:id="rId20"/>
    <p:sldId id="360" r:id="rId21"/>
    <p:sldId id="353" r:id="rId22"/>
    <p:sldId id="268" r:id="rId23"/>
    <p:sldId id="346" r:id="rId24"/>
    <p:sldId id="347" r:id="rId25"/>
    <p:sldId id="348" r:id="rId26"/>
    <p:sldId id="262" r:id="rId27"/>
    <p:sldId id="271" r:id="rId28"/>
    <p:sldId id="273" r:id="rId29"/>
    <p:sldId id="275" r:id="rId30"/>
    <p:sldId id="313" r:id="rId31"/>
    <p:sldId id="274" r:id="rId32"/>
    <p:sldId id="341" r:id="rId33"/>
    <p:sldId id="314" r:id="rId34"/>
    <p:sldId id="315" r:id="rId35"/>
    <p:sldId id="277" r:id="rId36"/>
    <p:sldId id="316" r:id="rId37"/>
    <p:sldId id="278" r:id="rId38"/>
    <p:sldId id="317" r:id="rId39"/>
    <p:sldId id="318" r:id="rId40"/>
    <p:sldId id="363" r:id="rId41"/>
    <p:sldId id="282" r:id="rId42"/>
    <p:sldId id="319" r:id="rId43"/>
    <p:sldId id="283" r:id="rId44"/>
    <p:sldId id="320" r:id="rId45"/>
    <p:sldId id="285" r:id="rId46"/>
    <p:sldId id="287" r:id="rId47"/>
    <p:sldId id="288" r:id="rId48"/>
    <p:sldId id="321" r:id="rId49"/>
    <p:sldId id="289" r:id="rId50"/>
    <p:sldId id="322" r:id="rId51"/>
    <p:sldId id="290" r:id="rId52"/>
    <p:sldId id="291" r:id="rId53"/>
    <p:sldId id="292" r:id="rId54"/>
    <p:sldId id="293" r:id="rId55"/>
    <p:sldId id="323" r:id="rId56"/>
    <p:sldId id="326" r:id="rId57"/>
    <p:sldId id="329" r:id="rId58"/>
    <p:sldId id="294" r:id="rId59"/>
    <p:sldId id="324" r:id="rId60"/>
    <p:sldId id="328" r:id="rId61"/>
    <p:sldId id="325" r:id="rId62"/>
    <p:sldId id="331" r:id="rId63"/>
    <p:sldId id="332" r:id="rId64"/>
    <p:sldId id="333" r:id="rId65"/>
    <p:sldId id="334" r:id="rId66"/>
    <p:sldId id="330" r:id="rId67"/>
    <p:sldId id="327" r:id="rId68"/>
    <p:sldId id="310" r:id="rId69"/>
    <p:sldId id="340" r:id="rId70"/>
  </p:sldIdLst>
  <p:sldSz cx="12192000" cy="6858000"/>
  <p:notesSz cx="6858000" cy="9144000"/>
  <p:embeddedFontLst>
    <p:embeddedFont>
      <p:font typeface="Aptos Black" panose="020B0004020202020204" pitchFamily="34" charset="0"/>
      <p:bold r:id="rId72"/>
      <p:boldItalic r:id="rId73"/>
    </p:embeddedFont>
    <p:embeddedFont>
      <p:font typeface="Arial Black" panose="020B0A04020102020204" pitchFamily="34" charset="0"/>
      <p:regular r:id="rId74"/>
      <p:bold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Tahoma" panose="020B0604030504040204" pitchFamily="3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267A1-2865-4121-B662-7334247A08AC}" v="6" dt="2025-02-17T17:13:0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89935" autoAdjust="0"/>
  </p:normalViewPr>
  <p:slideViewPr>
    <p:cSldViewPr snapToGrid="0">
      <p:cViewPr varScale="1">
        <p:scale>
          <a:sx n="57" d="100"/>
          <a:sy n="57" d="100"/>
        </p:scale>
        <p:origin x="10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C25267A1-2865-4121-B662-7334247A08AC}"/>
    <pc:docChg chg="undo redo custSel addSld delSld modSld sldOrd">
      <pc:chgData name="Matthew Murray" userId="c999e190-f951-4770-87f7-463899b44f54" providerId="ADAL" clId="{C25267A1-2865-4121-B662-7334247A08AC}" dt="2025-02-17T17:15:53.687" v="63"/>
      <pc:docMkLst>
        <pc:docMk/>
      </pc:docMkLst>
      <pc:sldChg chg="addSp modSp new mod ord">
        <pc:chgData name="Matthew Murray" userId="c999e190-f951-4770-87f7-463899b44f54" providerId="ADAL" clId="{C25267A1-2865-4121-B662-7334247A08AC}" dt="2025-02-17T17:15:53.687" v="63"/>
        <pc:sldMkLst>
          <pc:docMk/>
          <pc:sldMk cId="328649473" sldId="359"/>
        </pc:sldMkLst>
        <pc:spChg chg="mod">
          <ac:chgData name="Matthew Murray" userId="c999e190-f951-4770-87f7-463899b44f54" providerId="ADAL" clId="{C25267A1-2865-4121-B662-7334247A08AC}" dt="2025-02-17T17:12:56.287" v="27" actId="20577"/>
          <ac:spMkLst>
            <pc:docMk/>
            <pc:sldMk cId="328649473" sldId="359"/>
            <ac:spMk id="2" creationId="{80C01B23-BECB-63FA-7F1E-82927B7557B2}"/>
          </ac:spMkLst>
        </pc:spChg>
        <pc:spChg chg="mod">
          <ac:chgData name="Matthew Murray" userId="c999e190-f951-4770-87f7-463899b44f54" providerId="ADAL" clId="{C25267A1-2865-4121-B662-7334247A08AC}" dt="2025-02-17T17:12:47.306" v="13" actId="14100"/>
          <ac:spMkLst>
            <pc:docMk/>
            <pc:sldMk cId="328649473" sldId="359"/>
            <ac:spMk id="3" creationId="{84EFD57F-B332-389D-909C-068A2BF88276}"/>
          </ac:spMkLst>
        </pc:spChg>
        <pc:spChg chg="add mod ord">
          <ac:chgData name="Matthew Murray" userId="c999e190-f951-4770-87f7-463899b44f54" providerId="ADAL" clId="{C25267A1-2865-4121-B662-7334247A08AC}" dt="2025-02-17T17:13:49.783" v="36" actId="167"/>
          <ac:spMkLst>
            <pc:docMk/>
            <pc:sldMk cId="328649473" sldId="359"/>
            <ac:spMk id="4" creationId="{13F11770-5531-268A-59D6-B768CD81BC35}"/>
          </ac:spMkLst>
        </pc:spChg>
        <pc:spChg chg="add mod">
          <ac:chgData name="Matthew Murray" userId="c999e190-f951-4770-87f7-463899b44f54" providerId="ADAL" clId="{C25267A1-2865-4121-B662-7334247A08AC}" dt="2025-02-17T17:14:38.939" v="61" actId="1076"/>
          <ac:spMkLst>
            <pc:docMk/>
            <pc:sldMk cId="328649473" sldId="359"/>
            <ac:spMk id="6" creationId="{D96EAC7C-7CCD-4E93-FBCE-48650BAC4831}"/>
          </ac:spMkLst>
        </pc:spChg>
        <pc:picChg chg="add mod">
          <ac:chgData name="Matthew Murray" userId="c999e190-f951-4770-87f7-463899b44f54" providerId="ADAL" clId="{C25267A1-2865-4121-B662-7334247A08AC}" dt="2025-02-17T17:13:04.570" v="29" actId="1076"/>
          <ac:picMkLst>
            <pc:docMk/>
            <pc:sldMk cId="328649473" sldId="359"/>
            <ac:picMk id="1026" creationId="{2DA03F11-7D49-7690-6634-D0EDBBCD79DD}"/>
          </ac:picMkLst>
        </pc:picChg>
      </pc:sldChg>
      <pc:sldChg chg="new del">
        <pc:chgData name="Matthew Murray" userId="c999e190-f951-4770-87f7-463899b44f54" providerId="ADAL" clId="{C25267A1-2865-4121-B662-7334247A08AC}" dt="2025-02-17T17:12:10.265" v="1" actId="680"/>
        <pc:sldMkLst>
          <pc:docMk/>
          <pc:sldMk cId="2825921693" sldId="359"/>
        </pc:sldMkLst>
      </pc:sldChg>
    </pc:docChg>
  </pc:docChgLst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46:42.877" v="431" actId="115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mod">
        <pc:chgData name="Matthew Murray" userId="c999e190-f951-4770-87f7-463899b44f54" providerId="ADAL" clId="{84DB079C-1D6D-400D-8E53-E892E777C194}" dt="2024-09-13T17:46:42.877" v="431" actId="115"/>
        <pc:sldMkLst>
          <pc:docMk/>
          <pc:sldMk cId="0" sldId="310"/>
        </pc:sldMkLst>
      </pc:sldChg>
      <pc:sldChg chg="modSp mod">
        <pc:chgData name="Matthew Murray" userId="c999e190-f951-4770-87f7-463899b44f54" providerId="ADAL" clId="{84DB079C-1D6D-400D-8E53-E892E777C194}" dt="2024-09-13T17:45:17.383" v="421" actId="27636"/>
        <pc:sldMkLst>
          <pc:docMk/>
          <pc:sldMk cId="4290778197" sldId="314"/>
        </pc:sldMkLst>
      </pc:sldChg>
      <pc:sldChg chg="modSp mod">
        <pc:chgData name="Matthew Murray" userId="c999e190-f951-4770-87f7-463899b44f54" providerId="ADAL" clId="{84DB079C-1D6D-400D-8E53-E892E777C194}" dt="2024-09-13T17:46:08.959" v="427" actId="2711"/>
        <pc:sldMkLst>
          <pc:docMk/>
          <pc:sldMk cId="1418232903" sldId="316"/>
        </pc:sldMkLst>
      </pc:sldChg>
      <pc:sldChg chg="modSp mod">
        <pc:chgData name="Matthew Murray" userId="c999e190-f951-4770-87f7-463899b44f54" providerId="ADAL" clId="{84DB079C-1D6D-400D-8E53-E892E777C194}" dt="2024-09-13T17:46:01.643" v="426" actId="2711"/>
        <pc:sldMkLst>
          <pc:docMk/>
          <pc:sldMk cId="3519322442" sldId="317"/>
        </pc:sldMkLst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Installing-Gi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mohal-k/git-tutoria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7568"/>
            <a:ext cx="10515600" cy="416312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GitHub is a Microsoft subsidiary that offers cloud hosting for Git repositories</a:t>
            </a:r>
          </a:p>
          <a:p>
            <a:r>
              <a:rPr lang="en-US" dirty="0">
                <a:solidFill>
                  <a:srgbClr val="000000"/>
                </a:solidFill>
              </a:rPr>
              <a:t>Provides a GUI (Graphical User Interface) for Git</a:t>
            </a:r>
          </a:p>
          <a:p>
            <a:pPr lvl="1"/>
            <a:r>
              <a:rPr lang="en-US" sz="2600" dirty="0"/>
              <a:t>Most (but not all) features are available in the GitHub Desktop client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Allows for easy collaboration and sharing</a:t>
            </a:r>
          </a:p>
          <a:p>
            <a:pPr lvl="1"/>
            <a:r>
              <a:rPr lang="en-US" sz="2600" dirty="0"/>
              <a:t>Issue queues for bugs and features, pull requests, and more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GitHub basic is free (up to 5GB of storage)</a:t>
            </a:r>
          </a:p>
          <a:p>
            <a:pPr lvl="1"/>
            <a:r>
              <a:rPr lang="en-US" sz="2600" dirty="0"/>
              <a:t>Hosts both open and private repositories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GitHub Enterprise (free for CU affiliates)</a:t>
            </a:r>
          </a:p>
          <a:p>
            <a:pPr lvl="1"/>
            <a:r>
              <a:rPr lang="en-US" sz="2600" dirty="0"/>
              <a:t>Includes cloud-based development environments</a:t>
            </a:r>
          </a:p>
          <a:p>
            <a:pPr lvl="1"/>
            <a:r>
              <a:rPr lang="en-US" sz="2600" dirty="0">
                <a:hlinkClick r:id="rId2"/>
              </a:rPr>
              <a:t>https://oit.colorado.edu/services/business-services/github-enterprise</a:t>
            </a:r>
            <a:r>
              <a:rPr lang="en-US" sz="26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31759" cy="375011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When you are looking for long-term preservation</a:t>
            </a:r>
          </a:p>
          <a:p>
            <a:pPr lvl="1"/>
            <a:r>
              <a:rPr lang="en-US" sz="2200" dirty="0">
                <a:latin typeface="+mn-lt"/>
              </a:rPr>
              <a:t>There’s no guarantee Microsoft will keep GitHub around forever</a:t>
            </a:r>
          </a:p>
          <a:p>
            <a:pPr lvl="1"/>
            <a:r>
              <a:rPr lang="en-US" sz="2200" dirty="0">
                <a:latin typeface="+mn-lt"/>
              </a:rPr>
              <a:t>Lots of source-code-hosting platforms no longer exist</a:t>
            </a:r>
          </a:p>
          <a:p>
            <a:pPr lvl="1"/>
            <a:r>
              <a:rPr lang="en-US" sz="2200" dirty="0">
                <a:latin typeface="+mn-lt"/>
              </a:rPr>
              <a:t>Thousands of URLs in research articles no longer work as they point to code hosted by defunct services</a:t>
            </a:r>
          </a:p>
          <a:p>
            <a:r>
              <a:rPr lang="en-US" sz="2200" dirty="0">
                <a:latin typeface="+mn-lt"/>
              </a:rPr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+mn-lt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+mn-lt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+mn-lt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+mn-lt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947C7-FB2D-C235-9049-E53E3C70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56" y="1690688"/>
            <a:ext cx="72969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78062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5495-BE42-B843-857E-2F27EE0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where you put your GitHub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71AA-5460-8C6F-1F88-B7E81C97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37996"/>
            <a:ext cx="10515600" cy="1550758"/>
          </a:xfrm>
        </p:spPr>
        <p:txBody>
          <a:bodyPr/>
          <a:lstStyle/>
          <a:p>
            <a:r>
              <a:rPr lang="en-US" dirty="0"/>
              <a:t>Microsoft OneDrive uploads a lot of stuff to the cloud, which you don’t always want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A9C04-4C76-9D68-F1F9-151C73CF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7586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080" y="1833043"/>
            <a:ext cx="10515600" cy="3937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GitHub account set up.</a:t>
            </a:r>
          </a:p>
          <a:p>
            <a:pPr lvl="1"/>
            <a:r>
              <a:rPr lang="en-US" dirty="0"/>
              <a:t>If you don't have one, sign up at </a:t>
            </a:r>
            <a:r>
              <a:rPr lang="en-US" dirty="0">
                <a:hlinkClick r:id="rId3"/>
              </a:rPr>
              <a:t>GitHub.com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Many systems have Git installed; however, you may need to download it on your local machine: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See </a:t>
            </a:r>
            <a:r>
              <a:rPr lang="en-US" dirty="0">
                <a:hlinkClick r:id="rId4"/>
              </a:rPr>
              <a:t>https://git-scm.com/book/en/v2/Getting-Started-Installing-Git</a:t>
            </a:r>
            <a:r>
              <a:rPr lang="en-US" dirty="0"/>
              <a:t> for more information on installing Git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To check if Git is installed, run: </a:t>
            </a:r>
          </a:p>
          <a:p>
            <a:pPr marL="571500" lvl="1" indent="0">
              <a:spcAft>
                <a:spcPts val="1200"/>
              </a:spcAft>
              <a:buNone/>
            </a:pPr>
            <a:r>
              <a:rPr lang="en-US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–version</a:t>
            </a:r>
          </a:p>
          <a:p>
            <a:pPr marL="571500" lvl="1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sz="2900" dirty="0"/>
              <a:t>For more information, see  </a:t>
            </a:r>
            <a:r>
              <a:rPr lang="en-US" sz="29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29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6470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indent="0">
              <a:buSzPts val="1800"/>
              <a:buNone/>
            </a:pPr>
            <a:r>
              <a:rPr lang="en-US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>
            <a:normAutofit/>
          </a:bodyPr>
          <a:lstStyle/>
          <a:p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In your “git-tutorial” directory run </a:t>
            </a:r>
            <a:endParaRPr lang="en-US" dirty="0"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r>
              <a:rPr lang="en-US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–la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r>
              <a:rPr lang="en-US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766"/>
            <a:ext cx="10515600" cy="132556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4216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874035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504002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3000" dirty="0"/>
              <a:t>Now that we have a repo, we can create branches. Branches are a version of the repository.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It is customary to name the primary branch “main”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This can be done as follows (after an </a:t>
            </a:r>
            <a:r>
              <a:rPr lang="en-US" sz="3000" dirty="0" err="1"/>
              <a:t>init</a:t>
            </a:r>
            <a:r>
              <a:rPr lang="en-US" sz="30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6058"/>
            <a:ext cx="10515600" cy="41631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Include documentation with your project in GitHub so that others (and you) know what your project is and how it should be used.</a:t>
            </a:r>
          </a:p>
          <a:p>
            <a:pPr>
              <a:lnSpc>
                <a:spcPct val="100000"/>
              </a:lnSpc>
            </a:pPr>
            <a:r>
              <a:rPr lang="en-US" dirty="0"/>
              <a:t>A README.md (markdown) file can be included in your GitHub project and will display on the front page</a:t>
            </a:r>
          </a:p>
          <a:p>
            <a:pPr>
              <a:lnSpc>
                <a:spcPct val="100000"/>
              </a:lnSpc>
            </a:pPr>
            <a:r>
              <a:rPr lang="en-US" dirty="0"/>
              <a:t>What to include in a README: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What your project does 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How people can use it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Who you are and how to contact you</a:t>
            </a:r>
          </a:p>
          <a:p>
            <a:pPr lvl="1">
              <a:lnSpc>
                <a:spcPct val="110000"/>
              </a:lnSpc>
            </a:pPr>
            <a:r>
              <a:rPr lang="en-US" sz="2300" dirty="0"/>
              <a:t>License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Lots of examples and templates available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provide feedback on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git status command displays the state of the working and staging area.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r>
              <a:rPr lang="en-US" dirty="0"/>
              <a:t>Let’s see what area </a:t>
            </a:r>
            <a:r>
              <a:rPr lang="en-US" dirty="0" err="1"/>
              <a:t>README.md</a:t>
            </a:r>
            <a:r>
              <a:rPr lang="en-US" dirty="0"/>
              <a:t> is in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2468613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git add command adds a change in the </a:t>
            </a:r>
            <a:r>
              <a:rPr lang="en-US" b="1" dirty="0"/>
              <a:t>working area to the staging area. </a:t>
            </a:r>
          </a:p>
          <a:p>
            <a:pPr marL="114300" indent="0">
              <a:buNone/>
            </a:pPr>
            <a:endParaRPr lang="en-US" sz="800" b="1" dirty="0"/>
          </a:p>
          <a:p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dirty="0">
                <a:sym typeface="Consolas"/>
              </a:rPr>
              <a:t>Anytime a change is made, you need to do a git add (to track them) </a:t>
            </a:r>
          </a:p>
          <a:p>
            <a:pPr marL="114300" indent="0">
              <a:buNone/>
            </a:pPr>
            <a:endParaRPr lang="en-US" dirty="0">
              <a:sym typeface="Consola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72074-38C0-0549-D8F7-7F74049D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9B10-8B31-148C-A8FF-45114632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4EBB-8DD5-5C3F-EEFE-66D048CC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/>
          </a:bodyPr>
          <a:lstStyle/>
          <a:p>
            <a:r>
              <a:rPr lang="en-US" dirty="0"/>
              <a:t>If you've already staged files using git add and you want to move them back to the working directory, you can use the following command: 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&lt;file&gt;</a:t>
            </a:r>
          </a:p>
          <a:p>
            <a:pPr marL="114300" indent="0">
              <a:buNone/>
            </a:pPr>
            <a:endParaRPr lang="en-US" sz="2400" dirty="0">
              <a:solidFill>
                <a:srgbClr val="4472C4"/>
              </a:solidFill>
              <a:latin typeface="Consolas"/>
              <a:sym typeface="Consolas"/>
            </a:endParaRPr>
          </a:p>
          <a:p>
            <a:r>
              <a:rPr lang="en-US" dirty="0"/>
              <a:t>To </a:t>
            </a:r>
            <a:r>
              <a:rPr lang="en-US" dirty="0" err="1"/>
              <a:t>unstage</a:t>
            </a:r>
            <a:r>
              <a:rPr lang="en-US" dirty="0"/>
              <a:t> the README.md file:</a:t>
            </a:r>
          </a:p>
          <a:p>
            <a:pPr marL="114300" indent="0">
              <a:buNone/>
            </a:pPr>
            <a:r>
              <a:rPr lang="en-US" sz="2000" dirty="0"/>
              <a:t>      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README.md</a:t>
            </a:r>
          </a:p>
        </p:txBody>
      </p:sp>
    </p:spTree>
    <p:extLst>
      <p:ext uri="{BB962C8B-B14F-4D97-AF65-F5344CB8AC3E}">
        <p14:creationId xmlns:p14="http://schemas.microsoft.com/office/powerpoint/2010/main" val="407275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/>
            <a:r>
              <a:rPr lang="en-US" dirty="0"/>
              <a:t>The git commit command captures a snapshot of all staged items</a:t>
            </a:r>
            <a:endParaRPr dirty="0"/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can be thought of as a version of the repo</a:t>
            </a:r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dirty="0"/>
              <a:t>Let’s commit our staged item!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“Create repo, add README.md,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”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command git log </a:t>
            </a:r>
            <a:r>
              <a:rPr lang="en-US" b="1" dirty="0"/>
              <a:t>lists the commits made in that repository </a:t>
            </a:r>
          </a:p>
          <a:p>
            <a:r>
              <a:rPr lang="en-US" dirty="0"/>
              <a:t>Lists the most recent commits first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32010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When you first create a repo locally, you will need to setup a new repository on GitHub too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Sign in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Name your repo, I chose “git-tutorial”</a:t>
            </a:r>
          </a:p>
          <a:p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r>
              <a:rPr lang="en-US" dirty="0"/>
              <a:t>Click “Create repository”</a:t>
            </a:r>
          </a:p>
          <a:p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4934" y="4574628"/>
            <a:ext cx="7398501" cy="114632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034809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dirty="0"/>
              <a:t>Used to identify the remote (e.g. GitHub) repos are linked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Used to link remote repos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sz="3300" dirty="0"/>
              <a:t>To link our remote repository:</a:t>
            </a:r>
          </a:p>
          <a:p>
            <a:pPr lvl="1">
              <a:spcAft>
                <a:spcPts val="1200"/>
              </a:spcAft>
            </a:pPr>
            <a:r>
              <a:rPr lang="en-US" sz="2700" dirty="0"/>
              <a:t>When using an SSH key do:</a:t>
            </a:r>
            <a:endParaRPr sz="27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spcAft>
                <a:spcPts val="1200"/>
              </a:spcAft>
            </a:pPr>
            <a:r>
              <a:rPr lang="en-US" sz="27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lvl="0">
              <a:lnSpc>
                <a:spcPct val="100000"/>
              </a:lnSpc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Make sure no commits have been done on local branch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It is fine to have staged items (git add)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https://github.com/mohal-k/git-tutorial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>
            <a:normAutofit/>
          </a:bodyPr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2421673" y="4010346"/>
            <a:ext cx="6454698" cy="12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64389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940882"/>
              </p:ext>
            </p:extLst>
          </p:nvPr>
        </p:nvGraphicFramePr>
        <p:xfrm>
          <a:off x="4988379" y="1668236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668236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612481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45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git@github.com:rctutorial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/hello-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world.git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16991-40CD-EF59-740A-02FD5050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85" y="3344094"/>
            <a:ext cx="8579291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sz="3000" dirty="0"/>
              <a:t>Will NOT disappear!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6881" y="3856168"/>
            <a:ext cx="6798856" cy="21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3065" y="2380893"/>
            <a:ext cx="7208590" cy="26968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65674" y="2898024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09130" y="2898024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568844" y="3068036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176567" y="1979699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b="1" dirty="0">
                <a:solidFill>
                  <a:schemeClr val="tx1"/>
                </a:solidFill>
              </a:rPr>
              <a:t>Survey: </a:t>
            </a:r>
            <a:r>
              <a:rPr lang="en-US" sz="3000" b="1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b="1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b="1" dirty="0"/>
              <a:t>Slides: </a:t>
            </a:r>
            <a:r>
              <a:rPr lang="en-US" sz="3200" b="1" dirty="0">
                <a:hlinkClick r:id="rId4"/>
              </a:rPr>
              <a:t>https://github.com/ResearchComputing/git_github_in_depth_short_course</a:t>
            </a:r>
            <a:r>
              <a:rPr lang="en-US" sz="3200" b="1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11770-5531-268A-59D6-B768CD81BC35}"/>
              </a:ext>
            </a:extLst>
          </p:cNvPr>
          <p:cNvSpPr/>
          <p:nvPr/>
        </p:nvSpPr>
        <p:spPr>
          <a:xfrm>
            <a:off x="1" y="5496128"/>
            <a:ext cx="12191999" cy="136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1B23-BECB-63FA-7F1E-82927B7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FD57F-B332-389D-909C-068A2BF8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0543" y="3496361"/>
            <a:ext cx="8197244" cy="24923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Dev-Bootcamp-created-handy-dandy-graphic-explain-have-permission-to-use-this-image-provided-you-do-not-modify-its-content-no-">
            <a:extLst>
              <a:ext uri="{FF2B5EF4-FFF2-40B4-BE49-F238E27FC236}">
                <a16:creationId xmlns:a16="http://schemas.microsoft.com/office/drawing/2014/main" id="{2DA03F11-7D49-7690-6634-D0EDBBCD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59" y="1464607"/>
            <a:ext cx="9288081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EAC7C-7CCD-4E93-FBCE-48650BAC4831}"/>
              </a:ext>
            </a:extLst>
          </p:cNvPr>
          <p:cNvSpPr txBox="1"/>
          <p:nvPr/>
        </p:nvSpPr>
        <p:spPr>
          <a:xfrm>
            <a:off x="6387640" y="6581338"/>
            <a:ext cx="5804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Jennifer Gilbert. https://imgur.com/git-branching-YG8In8X</a:t>
            </a:r>
          </a:p>
        </p:txBody>
      </p:sp>
    </p:spTree>
    <p:extLst>
      <p:ext uri="{BB962C8B-B14F-4D97-AF65-F5344CB8AC3E}">
        <p14:creationId xmlns:p14="http://schemas.microsoft.com/office/powerpoint/2010/main" val="32864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22099</TotalTime>
  <Words>3146</Words>
  <Application>Microsoft Office PowerPoint</Application>
  <PresentationFormat>Widescreen</PresentationFormat>
  <Paragraphs>481</Paragraphs>
  <Slides>69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 Black</vt:lpstr>
      <vt:lpstr>Tahoma</vt:lpstr>
      <vt:lpstr>Arial</vt:lpstr>
      <vt:lpstr>Consolas</vt:lpstr>
      <vt:lpstr>Calibri</vt:lpstr>
      <vt:lpstr>Aptos Black</vt:lpstr>
      <vt:lpstr>Courier New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Branching &amp; Merging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Be careful where you put your GitHub directory</vt:lpstr>
      <vt:lpstr>Getting Started with Git </vt:lpstr>
      <vt:lpstr>Getting Started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Reset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Mohal Khandelwal</cp:lastModifiedBy>
  <cp:revision>131</cp:revision>
  <dcterms:modified xsi:type="dcterms:W3CDTF">2025-02-18T18:52:45Z</dcterms:modified>
</cp:coreProperties>
</file>